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50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71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02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70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56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79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39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93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18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38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13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0A79-FAE4-44EC-957E-B008FC4C2AC1}" type="datetimeFigureOut">
              <a:rPr lang="fr-FR" smtClean="0"/>
              <a:t>04/01/2019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301BD-0E37-4DB4-9D0F-ABF5AA11E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56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66975" y="914400"/>
            <a:ext cx="7318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Broadway" panose="04040905080B02020502" pitchFamily="82" charset="0"/>
              </a:rPr>
              <a:t>Bonne et heureuse année 2019 !!</a:t>
            </a:r>
            <a:endParaRPr lang="fr-FR" sz="320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Broadway" panose="04040905080B02020502" pitchFamily="8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 rot="1639909">
            <a:off x="4247044" y="2404019"/>
            <a:ext cx="3082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respect</a:t>
            </a:r>
            <a:endParaRPr lang="fr-FR" sz="54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547176">
            <a:off x="8543050" y="4711014"/>
            <a:ext cx="1454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  <a:latin typeface="Matura MT Script Capitals" panose="03020802060602070202" pitchFamily="66" charset="0"/>
              </a:rPr>
              <a:t>amitiés</a:t>
            </a:r>
            <a:endParaRPr lang="fr-FR" sz="3200" dirty="0">
              <a:solidFill>
                <a:schemeClr val="accent6">
                  <a:lumMod val="75000"/>
                </a:schemeClr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 rot="20511512">
            <a:off x="2878507" y="3713406"/>
            <a:ext cx="5197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7030A0"/>
                </a:solidFill>
                <a:latin typeface="Lucida Handwriting" panose="03010101010101010101" pitchFamily="66" charset="0"/>
              </a:rPr>
              <a:t>Esprit d’équipe</a:t>
            </a:r>
            <a:endParaRPr lang="fr-FR" sz="4800" dirty="0">
              <a:solidFill>
                <a:srgbClr val="7030A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 rot="20043025">
            <a:off x="1655991" y="2113621"/>
            <a:ext cx="1908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00B050"/>
                </a:solidFill>
                <a:latin typeface="Broadway" panose="04040905080B02020502" pitchFamily="82" charset="0"/>
              </a:rPr>
              <a:t>sport</a:t>
            </a:r>
            <a:endParaRPr lang="fr-FR" sz="4800" dirty="0">
              <a:solidFill>
                <a:srgbClr val="00B050"/>
              </a:solidFill>
              <a:latin typeface="Broadway" panose="04040905080B02020502" pitchFamily="8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09352" y="4568075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  <a:latin typeface="Wide Latin" panose="020A0A07050505020404" pitchFamily="18" charset="0"/>
              </a:rPr>
              <a:t>matches</a:t>
            </a:r>
            <a:endParaRPr lang="fr-FR" dirty="0">
              <a:solidFill>
                <a:srgbClr val="0070C0"/>
              </a:solidFill>
              <a:latin typeface="Wide Latin" panose="020A0A070505050204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 rot="1878449">
            <a:off x="8047948" y="2387601"/>
            <a:ext cx="1484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rgbClr val="FFC000"/>
                </a:solidFill>
                <a:latin typeface="Bell Gothic Std Light" panose="020B0606020203020204" pitchFamily="34" charset="0"/>
              </a:rPr>
              <a:t>victoire</a:t>
            </a:r>
            <a:endParaRPr lang="fr-FR" sz="3200" dirty="0">
              <a:solidFill>
                <a:srgbClr val="FFC000"/>
              </a:solidFill>
              <a:latin typeface="Bell Gothic Std Light" panose="020B0606020203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 rot="844079">
            <a:off x="1616010" y="5372101"/>
            <a:ext cx="2524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A5139B"/>
                </a:solidFill>
                <a:latin typeface="Plantagenet Cherokee" panose="02020602070100000000" pitchFamily="18" charset="0"/>
              </a:rPr>
              <a:t>convivialité</a:t>
            </a:r>
            <a:endParaRPr lang="fr-FR" sz="3600" dirty="0">
              <a:solidFill>
                <a:srgbClr val="A5139B"/>
              </a:solidFill>
              <a:latin typeface="Plantagenet Cherokee" panose="02020602070100000000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852152" y="516126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Rosewood Std Regular" panose="04090804040204020202" pitchFamily="82" charset="0"/>
                <a:ea typeface="Kozuka Gothic Pr6N B" panose="020B0800000000000000" pitchFamily="34" charset="-128"/>
                <a:cs typeface="Narkisim" panose="020E0502050101010101" pitchFamily="34" charset="-79"/>
              </a:rPr>
              <a:t>joie</a:t>
            </a:r>
            <a:endParaRPr lang="fr-FR" sz="2800" dirty="0">
              <a:solidFill>
                <a:srgbClr val="FF0000"/>
              </a:solidFill>
              <a:latin typeface="Rosewood Std Regular" panose="04090804040204020202" pitchFamily="82" charset="0"/>
              <a:ea typeface="Kozuka Gothic Pr6N B" panose="020B0800000000000000" pitchFamily="34" charset="-128"/>
              <a:cs typeface="Narkisim" panose="020E0502050101010101" pitchFamily="34" charset="-79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" y="270259"/>
            <a:ext cx="879475" cy="1003203"/>
          </a:xfrm>
          <a:prstGeom prst="rect">
            <a:avLst/>
          </a:prstGeom>
        </p:spPr>
      </p:pic>
      <p:pic>
        <p:nvPicPr>
          <p:cNvPr id="1026" name="Picture 2" descr="RÃ©sultat de recherche d'images pour &quot;ballon de hand dessi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3241" y="5842798"/>
            <a:ext cx="747633" cy="785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4967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5" baseType="lpstr">
      <vt:lpstr>Kozuka Gothic Pr6N B</vt:lpstr>
      <vt:lpstr>Algerian</vt:lpstr>
      <vt:lpstr>Arial</vt:lpstr>
      <vt:lpstr>Bell Gothic Std Light</vt:lpstr>
      <vt:lpstr>Broadway</vt:lpstr>
      <vt:lpstr>Calibri</vt:lpstr>
      <vt:lpstr>Calibri Light</vt:lpstr>
      <vt:lpstr>Lucida Handwriting</vt:lpstr>
      <vt:lpstr>Matura MT Script Capitals</vt:lpstr>
      <vt:lpstr>Narkisim</vt:lpstr>
      <vt:lpstr>Plantagenet Cherokee</vt:lpstr>
      <vt:lpstr>Rosewood Std Regular</vt:lpstr>
      <vt:lpstr>Wide Latin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Hatem</dc:creator>
  <cp:lastModifiedBy>Claire Hatem</cp:lastModifiedBy>
  <cp:revision>4</cp:revision>
  <dcterms:created xsi:type="dcterms:W3CDTF">2019-01-04T12:56:44Z</dcterms:created>
  <dcterms:modified xsi:type="dcterms:W3CDTF">2019-01-04T13:09:37Z</dcterms:modified>
</cp:coreProperties>
</file>